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4" r:id="rId24"/>
    <p:sldId id="278" r:id="rId25"/>
    <p:sldId id="279" r:id="rId26"/>
    <p:sldId id="280" r:id="rId27"/>
    <p:sldId id="281" r:id="rId28"/>
    <p:sldId id="282" r:id="rId29"/>
    <p:sldId id="285" r:id="rId30"/>
    <p:sldId id="286" r:id="rId31"/>
    <p:sldId id="287" r:id="rId32"/>
    <p:sldId id="288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5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232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4369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3649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7087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6187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0264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1199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7327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6031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7586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258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5C3D9-D184-4978-AE36-8DD79A784065}" type="datetimeFigureOut">
              <a:rPr lang="de-DE" smtClean="0"/>
              <a:t>14.02.2019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567AF-EC10-4392-BECA-AFCF1B2594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8029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37D7113-A588-42F4-98CF-58BD897BFAF9}"/>
              </a:ext>
            </a:extLst>
          </p:cNvPr>
          <p:cNvGrpSpPr/>
          <p:nvPr/>
        </p:nvGrpSpPr>
        <p:grpSpPr>
          <a:xfrm>
            <a:off x="210597" y="0"/>
            <a:ext cx="8722805" cy="6858000"/>
            <a:chOff x="210597" y="0"/>
            <a:chExt cx="8722805" cy="685800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861C389D-CD2C-4839-A189-EA136247C6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0597" y="0"/>
              <a:ext cx="8722805" cy="6858000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5100CE8E-2292-41E0-95F8-027AE3EEA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24522" y="577108"/>
              <a:ext cx="8552723" cy="62553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7249194"/>
      </p:ext>
    </p:extLst>
  </p:cSld>
  <p:clrMapOvr>
    <a:masterClrMapping/>
  </p:clrMapOvr>
  <p:transition spd="med" advTm="4000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E5346FC-5B78-4368-8CE7-65FD2ED501C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9467"/>
      </p:ext>
    </p:extLst>
  </p:cSld>
  <p:clrMapOvr>
    <a:masterClrMapping/>
  </p:clrMapOvr>
  <p:transition spd="med" advTm="4000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33C2DBBA-D719-43A9-8263-ED2D2619452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62388"/>
      </p:ext>
    </p:extLst>
  </p:cSld>
  <p:clrMapOvr>
    <a:masterClrMapping/>
  </p:clrMapOvr>
  <p:transition spd="med" advTm="4000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A2C5789-C2D2-4D62-8286-1E260F2FA70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760231"/>
      </p:ext>
    </p:extLst>
  </p:cSld>
  <p:clrMapOvr>
    <a:masterClrMapping/>
  </p:clrMapOvr>
  <p:transition spd="med" advTm="4000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08847D0E-8098-41FF-AC81-2F05C45B806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640"/>
      </p:ext>
    </p:extLst>
  </p:cSld>
  <p:clrMapOvr>
    <a:masterClrMapping/>
  </p:clrMapOvr>
  <p:transition spd="med" advTm="4000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A75A685-876A-4D9D-93D0-81339E621CA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42472"/>
      </p:ext>
    </p:extLst>
  </p:cSld>
  <p:clrMapOvr>
    <a:masterClrMapping/>
  </p:clrMapOvr>
  <p:transition spd="med" advTm="4000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DA0C4F8-550E-48FB-B261-A55C759226D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06875"/>
      </p:ext>
    </p:extLst>
  </p:cSld>
  <p:clrMapOvr>
    <a:masterClrMapping/>
  </p:clrMapOvr>
  <p:transition spd="med" advTm="4000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1D98AE7-B9B5-44C2-B5F2-829CBAC6E97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62099"/>
      </p:ext>
    </p:extLst>
  </p:cSld>
  <p:clrMapOvr>
    <a:masterClrMapping/>
  </p:clrMapOvr>
  <p:transition spd="med" advTm="4000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95888BD-06C0-4EC4-B2FC-7FBBCA741E1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17089"/>
      </p:ext>
    </p:extLst>
  </p:cSld>
  <p:clrMapOvr>
    <a:masterClrMapping/>
  </p:clrMapOvr>
  <p:transition spd="med" advTm="4000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A92D8FA-1657-47FF-B862-EDBE2E8F6CB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71699"/>
      </p:ext>
    </p:extLst>
  </p:cSld>
  <p:clrMapOvr>
    <a:masterClrMapping/>
  </p:clrMapOvr>
  <p:transition spd="med" advTm="4000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479077-76D8-4B20-91A9-82003386EAF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36783"/>
      </p:ext>
    </p:extLst>
  </p:cSld>
  <p:clrMapOvr>
    <a:masterClrMapping/>
  </p:clrMapOvr>
  <p:transition spd="med" advTm="4000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3F2A7DF-3B66-413E-B82E-BABE56A6B78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0597" y="0"/>
            <a:ext cx="8722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26701"/>
      </p:ext>
    </p:extLst>
  </p:cSld>
  <p:clrMapOvr>
    <a:masterClrMapping/>
  </p:clrMapOvr>
  <p:transition spd="med" advTm="4000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8194C2CE-2E97-4072-BB44-0FA8ED30C4A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99726"/>
      </p:ext>
    </p:extLst>
  </p:cSld>
  <p:clrMapOvr>
    <a:masterClrMapping/>
  </p:clrMapOvr>
  <p:transition spd="med" advTm="4000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0F8EEC2-16BD-400C-9529-7D38E6BEFC3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678393"/>
      </p:ext>
    </p:extLst>
  </p:cSld>
  <p:clrMapOvr>
    <a:masterClrMapping/>
  </p:clrMapOvr>
  <p:transition spd="med" advTm="4000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5B319EC-4216-48CC-A600-F272084E4F9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23408"/>
      </p:ext>
    </p:extLst>
  </p:cSld>
  <p:clrMapOvr>
    <a:masterClrMapping/>
  </p:clrMapOvr>
  <p:transition spd="med" advTm="4000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86D20294-8084-47D5-94A0-39B8ABBB30A1}"/>
              </a:ext>
            </a:extLst>
          </p:cNvPr>
          <p:cNvGrpSpPr/>
          <p:nvPr/>
        </p:nvGrpSpPr>
        <p:grpSpPr>
          <a:xfrm>
            <a:off x="318269" y="0"/>
            <a:ext cx="8507462" cy="6858000"/>
            <a:chOff x="318269" y="0"/>
            <a:chExt cx="8507462" cy="6858000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40A73B20-3071-4ED9-BE88-6138DD926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8269" y="0"/>
              <a:ext cx="8507462" cy="6858000"/>
            </a:xfrm>
            <a:prstGeom prst="rect">
              <a:avLst/>
            </a:prstGeom>
          </p:spPr>
        </p:pic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DE7316BF-6B8E-4855-B4DE-15794AABD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8602" t="22606" r="8328" b="16480"/>
            <a:stretch/>
          </p:blipFill>
          <p:spPr>
            <a:xfrm>
              <a:off x="584845" y="742659"/>
              <a:ext cx="7970886" cy="58995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5718659"/>
      </p:ext>
    </p:extLst>
  </p:cSld>
  <p:clrMapOvr>
    <a:masterClrMapping/>
  </p:clrMapOvr>
  <p:transition spd="med" advTm="4000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F688E46-1432-463A-A3AD-3580B23CAA8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27994"/>
      </p:ext>
    </p:extLst>
  </p:cSld>
  <p:clrMapOvr>
    <a:masterClrMapping/>
  </p:clrMapOvr>
  <p:transition spd="med" advTm="4000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0CE762E-36F8-41A1-AF19-A94376C50F6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797885"/>
      </p:ext>
    </p:extLst>
  </p:cSld>
  <p:clrMapOvr>
    <a:masterClrMapping/>
  </p:clrMapOvr>
  <p:transition spd="med" advTm="4000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737C9E8A-A50E-4287-AACC-2374171F1D9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89485"/>
      </p:ext>
    </p:extLst>
  </p:cSld>
  <p:clrMapOvr>
    <a:masterClrMapping/>
  </p:clrMapOvr>
  <p:transition spd="med" advTm="4000">
    <p:pull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1A1129A-312B-4669-A9F8-D6B040E004E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115560"/>
      </p:ext>
    </p:extLst>
  </p:cSld>
  <p:clrMapOvr>
    <a:masterClrMapping/>
  </p:clrMapOvr>
  <p:transition spd="med" advTm="4000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819F3ABF-6D93-418D-9A85-DD7AEE570A8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014779"/>
      </p:ext>
    </p:extLst>
  </p:cSld>
  <p:clrMapOvr>
    <a:masterClrMapping/>
  </p:clrMapOvr>
  <p:transition spd="med" advTm="4000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D8F1170-BD7E-459A-82F5-9DC72C30B76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85366"/>
      </p:ext>
    </p:extLst>
  </p:cSld>
  <p:clrMapOvr>
    <a:masterClrMapping/>
  </p:clrMapOvr>
  <p:transition spd="med" advTm="4000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2CB3C11-5196-4BC1-8358-BB23474D0E4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837497"/>
      </p:ext>
    </p:extLst>
  </p:cSld>
  <p:clrMapOvr>
    <a:masterClrMapping/>
  </p:clrMapOvr>
  <p:transition spd="med" advTm="4000">
    <p:pull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AC8A69A-A128-443B-B0E5-745A2AF6E20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44656"/>
      </p:ext>
    </p:extLst>
  </p:cSld>
  <p:clrMapOvr>
    <a:masterClrMapping/>
  </p:clrMapOvr>
  <p:transition spd="med" advTm="4000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C446CAA-6883-4F49-BFCD-C1890AEC114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14259"/>
      </p:ext>
    </p:extLst>
  </p:cSld>
  <p:clrMapOvr>
    <a:masterClrMapping/>
  </p:clrMapOvr>
  <p:transition spd="med" advTm="4000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0ACCED3-F9E6-4A73-83B7-13DBA1BCC3B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539" y="0"/>
            <a:ext cx="75429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84734"/>
      </p:ext>
    </p:extLst>
  </p:cSld>
  <p:clrMapOvr>
    <a:masterClrMapping/>
  </p:clrMapOvr>
  <p:transition spd="med" advTm="4000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A6432AE-E700-497B-B23C-2BFD21524F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75961"/>
      </p:ext>
    </p:extLst>
  </p:cSld>
  <p:clrMapOvr>
    <a:masterClrMapping/>
  </p:clrMapOvr>
  <p:transition spd="med" advTm="4000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82FA46E-456A-404B-A46C-D485DC30423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066443"/>
      </p:ext>
    </p:extLst>
  </p:cSld>
  <p:clrMapOvr>
    <a:masterClrMapping/>
  </p:clrMapOvr>
  <p:transition spd="med" advTm="4000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1B0E0D2-A108-423B-98B7-C65D47FA6C6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50327"/>
      </p:ext>
    </p:extLst>
  </p:cSld>
  <p:clrMapOvr>
    <a:masterClrMapping/>
  </p:clrMapOvr>
  <p:transition spd="med" advTm="4000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23561A5-0798-4AA4-90C1-2C2C63D1BA6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48905"/>
      </p:ext>
    </p:extLst>
  </p:cSld>
  <p:clrMapOvr>
    <a:masterClrMapping/>
  </p:clrMapOvr>
  <p:transition spd="med" advTm="4000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F2EBBD4-3822-4EB7-AACC-BD435C5263B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09515"/>
      </p:ext>
    </p:extLst>
  </p:cSld>
  <p:clrMapOvr>
    <a:masterClrMapping/>
  </p:clrMapOvr>
  <p:transition spd="med" advTm="4000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CD2A791-053E-4DE7-9E3E-E444774A17D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69" y="0"/>
            <a:ext cx="850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69457"/>
      </p:ext>
    </p:extLst>
  </p:cSld>
  <p:clrMapOvr>
    <a:masterClrMapping/>
  </p:clrMapOvr>
  <p:transition spd="med" advTm="4000">
    <p:pull/>
  </p:transition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Bildschirmpräsentation (4:3)</PresentationFormat>
  <Paragraphs>0</Paragraphs>
  <Slides>32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Reiner Leitner</dc:creator>
  <cp:lastModifiedBy>Reiner Leitner</cp:lastModifiedBy>
  <cp:revision>12</cp:revision>
  <dcterms:created xsi:type="dcterms:W3CDTF">2019-02-14T17:06:51Z</dcterms:created>
  <dcterms:modified xsi:type="dcterms:W3CDTF">2019-02-14T22:39:17Z</dcterms:modified>
</cp:coreProperties>
</file>

<file path=docProps/thumbnail.jpeg>
</file>